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66" r:id="rId12"/>
  </p:sldIdLst>
  <p:sldSz cx="18288000" cy="10287000"/>
  <p:notesSz cx="6858000" cy="9144000"/>
  <p:embeddedFontLst>
    <p:embeddedFont>
      <p:font typeface="Raleway Medium" pitchFamily="2" charset="0"/>
      <p:regular r:id="rId13"/>
    </p:embeddedFont>
    <p:embeddedFont>
      <p:font typeface="Raleway Semi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6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9200" y="3378093"/>
            <a:ext cx="8380612" cy="318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086"/>
              </a:lnSpc>
            </a:pPr>
            <a:r>
              <a:rPr lang="en-US" sz="80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Hiring Process 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877297"/>
            <a:ext cx="9179504" cy="35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endParaRPr lang="en-US" sz="3000" b="1" spc="-138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1104900"/>
            <a:ext cx="9179504" cy="3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</a:t>
            </a:r>
            <a:r>
              <a:rPr lang="en-US" sz="3600" b="1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R.Sathish</a:t>
            </a: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43958-1CEB-EF09-B23D-64842DF50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03F6B4B-4AC7-57B0-357C-CC4DE0413C46}"/>
              </a:ext>
            </a:extLst>
          </p:cNvPr>
          <p:cNvSpPr txBox="1"/>
          <p:nvPr/>
        </p:nvSpPr>
        <p:spPr>
          <a:xfrm>
            <a:off x="635453" y="683086"/>
            <a:ext cx="17526000" cy="1905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Task 8 : Department-wise Hiring trends the number of </a:t>
            </a:r>
            <a:r>
              <a:rPr lang="en-US" sz="3600" b="1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hired,rejected</a:t>
            </a: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across different departments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FF5-E45E-29E8-3B3F-DD3EB9CFB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81" y="3410573"/>
            <a:ext cx="6807200" cy="386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AC125-770F-32EF-A3D6-A038B813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509" y="3410573"/>
            <a:ext cx="6715210" cy="39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3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264676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1104900"/>
            <a:ext cx="9179504" cy="3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</a:t>
            </a:r>
            <a:r>
              <a:rPr lang="en-US" sz="3600" b="1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R.Sathish</a:t>
            </a: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Kumar</a:t>
            </a:r>
          </a:p>
        </p:txBody>
      </p:sp>
      <p:sp>
        <p:nvSpPr>
          <p:cNvPr id="6" name="Freeform 6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676400" y="3569254"/>
            <a:ext cx="7635008" cy="314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aim of this project is to analyze the hiring trends of a multinational company (MNC) using a dataset provided by the company. As the lead Data Analyst at a Prestigious Organization like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Google,the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task is to extract meaning insights from the data and provide a details report to the hiring departments . The dataset includes the details about people who registered for a particular post in a department of this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EEA54-58E4-3F90-4630-D95F8D530725}"/>
              </a:ext>
            </a:extLst>
          </p:cNvPr>
          <p:cNvSpPr txBox="1"/>
          <p:nvPr/>
        </p:nvSpPr>
        <p:spPr>
          <a:xfrm>
            <a:off x="-1828800" y="1638300"/>
            <a:ext cx="9144000" cy="1068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Description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0"/>
            <a:ext cx="15163800" cy="976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Task 1 : How Many Male and female have been hired by the company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82200" y="4991100"/>
            <a:ext cx="7635008" cy="7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Insight : The Company Hired more male (2563) Compared to Female (1856)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DC14-45AC-327F-14FD-C3E3E821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009900"/>
            <a:ext cx="6586808" cy="49198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838200" y="647700"/>
            <a:ext cx="13652783" cy="976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Task 2 : What is the average salary offered by this Company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4200" y="6591300"/>
            <a:ext cx="11599094" cy="36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Insight : The average salary offered in the company is INR:49983.03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919C0E-6425-0294-39AC-4D6098D0C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040038"/>
            <a:ext cx="3505200" cy="3559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D9467-188F-A5EF-FA64-FB2859B39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00" y="2040038"/>
            <a:ext cx="3572162" cy="35591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304800" y="647700"/>
            <a:ext cx="13856669" cy="9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Task 3 : Class interval for the salaries in the company.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883568"/>
            <a:ext cx="5293498" cy="508954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15A381-FC15-0757-F28A-0AD9E780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60" y="2670087"/>
            <a:ext cx="6339144" cy="4946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35453" y="683086"/>
            <a:ext cx="17526000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Task 4 : Any Graph to show proportion of people working different department 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05200" y="7429500"/>
            <a:ext cx="1061049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Majority of employees work in the “operation” and “service” departments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62746F-7FCC-D141-432A-33854557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87303"/>
            <a:ext cx="5205028" cy="3782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041021-634F-1AEE-C5F7-28691E89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2387303"/>
            <a:ext cx="6057124" cy="37828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638" y="834226"/>
            <a:ext cx="13515640" cy="62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Task 5 : The Distribution of positions across different tiers.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38400" y="7621034"/>
            <a:ext cx="12853125" cy="36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highest proportion of employees are in the “c9” post tier, followed “i7” and “c5”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4A2DD-A075-F84F-D8CB-84FEB78B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2324100"/>
            <a:ext cx="5843721" cy="3541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4DF51-1F10-4339-B01F-5C079E1B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1638301"/>
            <a:ext cx="3348207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4020E-DC75-C2F3-15B3-2F8D217C2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54CA052-15F8-3DF2-66CA-5D5401219299}"/>
              </a:ext>
            </a:extLst>
          </p:cNvPr>
          <p:cNvSpPr txBox="1"/>
          <p:nvPr/>
        </p:nvSpPr>
        <p:spPr>
          <a:xfrm>
            <a:off x="635453" y="683086"/>
            <a:ext cx="17526000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Task 6 : Identify any trends related to the date or time of the interview.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E2453A-E396-B5FE-1621-2D6F4E1D0367}"/>
              </a:ext>
            </a:extLst>
          </p:cNvPr>
          <p:cNvSpPr txBox="1"/>
          <p:nvPr/>
        </p:nvSpPr>
        <p:spPr>
          <a:xfrm>
            <a:off x="7658452" y="8500746"/>
            <a:ext cx="1061049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Hiring Rate ; 65.52%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7713A-389C-C4DC-253C-16EEC259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40" y="2705100"/>
            <a:ext cx="700196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70399-3ABB-422E-8388-0DADC9B5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538" y="1828958"/>
            <a:ext cx="7308449" cy="2247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8307F-9509-3D1E-D2DE-27D5605E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36" y="4304774"/>
            <a:ext cx="7299451" cy="33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1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CDDE3-BE00-7AC0-F725-F6F45EB4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85D4729-431A-718D-50DD-46507B879CA9}"/>
              </a:ext>
            </a:extLst>
          </p:cNvPr>
          <p:cNvSpPr txBox="1"/>
          <p:nvPr/>
        </p:nvSpPr>
        <p:spPr>
          <a:xfrm>
            <a:off x="316638" y="834226"/>
            <a:ext cx="13515640" cy="62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3600" b="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Task 7 : Metrics such as the average number of interview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56F87-446A-5DA7-B685-DCE7F737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656670"/>
            <a:ext cx="6082019" cy="38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8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278</Words>
  <Application>Microsoft Office PowerPoint</Application>
  <PresentationFormat>Custom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Raleway Medium</vt:lpstr>
      <vt:lpstr>Raleway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cp:lastModifiedBy>lakshmikannan2009@outlook.com</cp:lastModifiedBy>
  <cp:revision>2</cp:revision>
  <dcterms:created xsi:type="dcterms:W3CDTF">2006-08-16T00:00:00Z</dcterms:created>
  <dcterms:modified xsi:type="dcterms:W3CDTF">2024-11-23T12:18:44Z</dcterms:modified>
  <dc:identifier>DAGXSdFqCI4</dc:identifier>
</cp:coreProperties>
</file>